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3" r:id="rId9"/>
    <p:sldId id="265" r:id="rId10"/>
    <p:sldId id="266" r:id="rId11"/>
    <p:sldId id="278" r:id="rId12"/>
    <p:sldId id="279" r:id="rId13"/>
    <p:sldId id="267" r:id="rId14"/>
    <p:sldId id="268" r:id="rId15"/>
    <p:sldId id="276" r:id="rId16"/>
    <p:sldId id="27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4944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PREZENTACE</a:t>
            </a:r>
          </a:p>
          <a:p>
            <a:r>
              <a:rPr lang="cs-CZ" dirty="0" smtClean="0"/>
              <a:t>Jméno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28" r="-143" b="67260"/>
          <a:stretch/>
        </p:blipFill>
        <p:spPr bwMode="auto">
          <a:xfrm>
            <a:off x="0" y="-992"/>
            <a:ext cx="9144000" cy="210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7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3576" y="1556792"/>
            <a:ext cx="267464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19872" y="1556792"/>
            <a:ext cx="252028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Zástupný symbol pro obsah 3"/>
          <p:cNvSpPr>
            <a:spLocks noGrp="1"/>
          </p:cNvSpPr>
          <p:nvPr>
            <p:ph sz="half" idx="10"/>
          </p:nvPr>
        </p:nvSpPr>
        <p:spPr>
          <a:xfrm>
            <a:off x="6228184" y="1556792"/>
            <a:ext cx="2448272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0648"/>
            <a:ext cx="1133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792"/>
            <a:ext cx="1133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336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4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nice 17"/>
          <p:cNvCxnSpPr/>
          <p:nvPr userDrawn="1"/>
        </p:nvCxnSpPr>
        <p:spPr>
          <a:xfrm>
            <a:off x="971600" y="3501008"/>
            <a:ext cx="489654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91232" y="332656"/>
            <a:ext cx="8033506" cy="72008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Titulek (schéma)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560" y="1196752"/>
            <a:ext cx="8013178" cy="432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Podnadpis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37346"/>
            <a:ext cx="24526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10" y="3257303"/>
            <a:ext cx="24526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37346"/>
            <a:ext cx="24526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212976"/>
            <a:ext cx="24526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899592" y="1196751"/>
            <a:ext cx="246856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725"/>
              </a:spcAft>
              <a:buClrTx/>
              <a:buFontTx/>
              <a:buNone/>
            </a:pPr>
            <a:r>
              <a:rPr lang="en-US" altLang="cs-CZ" b="1" dirty="0" err="1">
                <a:solidFill>
                  <a:srgbClr val="F15C22"/>
                </a:solidFill>
                <a:latin typeface="Arial-BoldMT" charset="0"/>
              </a:rPr>
              <a:t>Nadpis</a:t>
            </a:r>
            <a:endParaRPr lang="en-US" altLang="cs-CZ" b="1" dirty="0">
              <a:solidFill>
                <a:srgbClr val="F15C22"/>
              </a:solidFill>
              <a:latin typeface="Arial-BoldMT" charset="0"/>
            </a:endParaRPr>
          </a:p>
          <a:p>
            <a:pPr>
              <a:buClrTx/>
              <a:buFontTx/>
              <a:buNone/>
            </a:pPr>
            <a:r>
              <a:rPr lang="cs-CZ" altLang="cs-CZ" dirty="0" smtClean="0"/>
              <a:t>Zde vložte váš text</a:t>
            </a:r>
            <a:endParaRPr lang="en-US" altLang="cs-CZ" dirty="0"/>
          </a:p>
        </p:txBody>
      </p:sp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5724128" y="1213147"/>
            <a:ext cx="246856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725"/>
              </a:spcAft>
              <a:buClrTx/>
              <a:buFontTx/>
              <a:buNone/>
            </a:pPr>
            <a:r>
              <a:rPr lang="en-US" altLang="cs-CZ" b="1" dirty="0" err="1">
                <a:solidFill>
                  <a:srgbClr val="F15C22"/>
                </a:solidFill>
                <a:latin typeface="Arial-BoldMT" charset="0"/>
              </a:rPr>
              <a:t>Nadpis</a:t>
            </a:r>
            <a:endParaRPr lang="en-US" altLang="cs-CZ" b="1" dirty="0">
              <a:solidFill>
                <a:srgbClr val="F15C22"/>
              </a:solidFill>
              <a:latin typeface="Arial-BoldMT" charset="0"/>
            </a:endParaRPr>
          </a:p>
          <a:p>
            <a:pPr>
              <a:buClrTx/>
              <a:buFontTx/>
              <a:buNone/>
            </a:pPr>
            <a:r>
              <a:rPr lang="cs-CZ" altLang="cs-CZ" dirty="0" smtClean="0"/>
              <a:t>Zde vložte váš text</a:t>
            </a:r>
            <a:endParaRPr lang="en-US" altLang="cs-CZ" dirty="0"/>
          </a:p>
        </p:txBody>
      </p:sp>
      <p:sp>
        <p:nvSpPr>
          <p:cNvPr id="16" name="Text Box 6"/>
          <p:cNvSpPr txBox="1">
            <a:spLocks noChangeArrowheads="1"/>
          </p:cNvSpPr>
          <p:nvPr userDrawn="1"/>
        </p:nvSpPr>
        <p:spPr bwMode="auto">
          <a:xfrm>
            <a:off x="2722885" y="4457453"/>
            <a:ext cx="2468562" cy="88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725"/>
              </a:spcAft>
              <a:buClrTx/>
              <a:buFontTx/>
              <a:buNone/>
            </a:pPr>
            <a:r>
              <a:rPr lang="en-US" altLang="cs-CZ" b="1" dirty="0" err="1">
                <a:solidFill>
                  <a:srgbClr val="F15C22"/>
                </a:solidFill>
                <a:latin typeface="Arial-BoldMT" charset="0"/>
              </a:rPr>
              <a:t>Nadpis</a:t>
            </a:r>
            <a:endParaRPr lang="en-US" altLang="cs-CZ" b="1" dirty="0">
              <a:solidFill>
                <a:srgbClr val="F15C22"/>
              </a:solidFill>
              <a:latin typeface="Arial-BoldMT" charset="0"/>
            </a:endParaRPr>
          </a:p>
          <a:p>
            <a:pPr>
              <a:buClrTx/>
              <a:buFontTx/>
              <a:buNone/>
            </a:pPr>
            <a:r>
              <a:rPr lang="cs-CZ" altLang="cs-CZ" dirty="0" smtClean="0"/>
              <a:t>Zde vložte váš text</a:t>
            </a:r>
            <a:endParaRPr lang="en-US" altLang="cs-CZ" dirty="0"/>
          </a:p>
        </p:txBody>
      </p:sp>
      <p:sp>
        <p:nvSpPr>
          <p:cNvPr id="17" name="Text Box 6"/>
          <p:cNvSpPr txBox="1">
            <a:spLocks noChangeArrowheads="1"/>
          </p:cNvSpPr>
          <p:nvPr userDrawn="1"/>
        </p:nvSpPr>
        <p:spPr bwMode="auto">
          <a:xfrm>
            <a:off x="6156176" y="4581128"/>
            <a:ext cx="2468562" cy="8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4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725"/>
              </a:spcAft>
              <a:buClrTx/>
              <a:buFontTx/>
              <a:buNone/>
            </a:pPr>
            <a:r>
              <a:rPr lang="en-US" altLang="cs-CZ" b="1" dirty="0" err="1">
                <a:solidFill>
                  <a:srgbClr val="F15C22"/>
                </a:solidFill>
                <a:latin typeface="Arial-BoldMT" charset="0"/>
              </a:rPr>
              <a:t>Nadpis</a:t>
            </a:r>
            <a:endParaRPr lang="en-US" altLang="cs-CZ" b="1" dirty="0">
              <a:solidFill>
                <a:srgbClr val="F15C22"/>
              </a:solidFill>
              <a:latin typeface="Arial-BoldMT" charset="0"/>
            </a:endParaRPr>
          </a:p>
          <a:p>
            <a:pPr>
              <a:buClrTx/>
              <a:buFontTx/>
              <a:buNone/>
            </a:pPr>
            <a:r>
              <a:rPr lang="cs-CZ" altLang="cs-CZ" dirty="0" smtClean="0"/>
              <a:t>Zde vložte váš text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89346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Titulek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solidFill>
            <a:srgbClr val="FF0000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Podtitulek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33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solidFill>
            <a:schemeClr val="tx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Podtitulek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33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88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006" y="278092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Děkujeme.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66"/>
          <a:stretch/>
        </p:blipFill>
        <p:spPr bwMode="auto">
          <a:xfrm>
            <a:off x="-1588" y="200025"/>
            <a:ext cx="9145588" cy="15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1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0876" y="4293096"/>
            <a:ext cx="5557428" cy="566738"/>
          </a:xfrm>
          <a:solidFill>
            <a:schemeClr val="bg1">
              <a:lumMod val="75000"/>
            </a:schemeClr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612775"/>
            <a:ext cx="5515000" cy="3608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0876" y="4941168"/>
            <a:ext cx="5557428" cy="5760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9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68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79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01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07876" y="404664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Titulek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560" y="2204864"/>
            <a:ext cx="7848872" cy="309634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Zde můžete napsat jakýkoliv text.</a:t>
            </a:r>
          </a:p>
          <a:p>
            <a:r>
              <a:rPr lang="cs-CZ" dirty="0" smtClean="0"/>
              <a:t>Bude pěkné, když ho zarovnáte na střed .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9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1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64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464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054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14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86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81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Zde můžete napsat text.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Zde můžete napsat text.</a:t>
            </a:r>
          </a:p>
          <a:p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4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Titulek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812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850738"/>
            <a:ext cx="7200800" cy="96596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8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850738"/>
            <a:ext cx="7200800" cy="96596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" y="1124744"/>
            <a:ext cx="5619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13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850738"/>
            <a:ext cx="7200800" cy="96596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7" y="1124744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850738"/>
            <a:ext cx="7200800" cy="96596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Nadpis 1"/>
          <p:cNvSpPr txBox="1">
            <a:spLocks/>
          </p:cNvSpPr>
          <p:nvPr userDrawn="1"/>
        </p:nvSpPr>
        <p:spPr>
          <a:xfrm>
            <a:off x="1403648" y="2060848"/>
            <a:ext cx="7012024" cy="1021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1403648" y="3284983"/>
            <a:ext cx="6994326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1370"/>
            <a:ext cx="5619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6043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41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3576" y="1556792"/>
            <a:ext cx="267464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19872" y="1556792"/>
            <a:ext cx="252028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78681" r="30597"/>
          <a:stretch/>
        </p:blipFill>
        <p:spPr bwMode="auto">
          <a:xfrm>
            <a:off x="3048000" y="5608321"/>
            <a:ext cx="2892152" cy="1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Zástupný symbol pro obsah 3"/>
          <p:cNvSpPr>
            <a:spLocks noGrp="1"/>
          </p:cNvSpPr>
          <p:nvPr>
            <p:ph sz="half" idx="10"/>
          </p:nvPr>
        </p:nvSpPr>
        <p:spPr>
          <a:xfrm>
            <a:off x="6228184" y="1556792"/>
            <a:ext cx="2448272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60648"/>
            <a:ext cx="8276456" cy="1152128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8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971D5-AF98-46A6-8A70-F0FA7E7C7C31}" type="datetimeFigureOut">
              <a:rPr lang="cs-CZ" smtClean="0"/>
              <a:t>6. 4. 2017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09B8-FC88-4B52-93E8-3F19335230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49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848872" cy="1752600"/>
          </a:xfrm>
        </p:spPr>
        <p:txBody>
          <a:bodyPr>
            <a:normAutofit/>
          </a:bodyPr>
          <a:lstStyle/>
          <a:p>
            <a:r>
              <a:rPr lang="cs-C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RODINA NEMUSÍ JÍT DO PRČIC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Kampaň Sítě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 rodinu 2017</a:t>
            </a:r>
          </a:p>
        </p:txBody>
      </p:sp>
    </p:spTree>
    <p:extLst>
      <p:ext uri="{BB962C8B-B14F-4D97-AF65-F5344CB8AC3E}">
        <p14:creationId xmlns:p14="http://schemas.microsoft.com/office/powerpoint/2010/main" val="21400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136904" cy="864096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ETAPA : RODINA V CENTRU POZORNOSTI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620" y="1607144"/>
            <a:ext cx="7848872" cy="388843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 projektu: Rodinný den bez mobilů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0" y="2348880"/>
            <a:ext cx="37400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Zástupný symbol pro obsa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657" y="2348880"/>
            <a:ext cx="3604788" cy="24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7876" y="404664"/>
            <a:ext cx="7996572" cy="147002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NÁŠ CÍL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2110" y="2060848"/>
            <a:ext cx="7848872" cy="309634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Aft>
                <a:spcPct val="0"/>
              </a:spcAft>
            </a:pPr>
            <a:r>
              <a:rPr lang="cs-CZ" altLang="cs-CZ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Upozornit na problematiku závislosti dětí na digitálních technologiích / zapojit co nejvíce organizací, které připraví aktivitu pro celé rodiny jako ukázku, jak lze strávit společný čas v reálném světě. </a:t>
            </a:r>
          </a:p>
          <a:p>
            <a:pPr algn="just">
              <a:lnSpc>
                <a:spcPct val="110000"/>
              </a:lnSpc>
              <a:spcBef>
                <a:spcPts val="1304"/>
              </a:spcBef>
              <a:spcAft>
                <a:spcPct val="0"/>
              </a:spcAft>
              <a:buClrTx/>
            </a:pPr>
            <a:r>
              <a:rPr lang="cs-CZ" alt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Dalším přínosem kampaně je sbírka starých mobilních telefonů, které dále poputují do celostátní sbírky ZOO Praha.</a:t>
            </a:r>
            <a:r>
              <a:rPr lang="cs-CZ" altLang="cs-CZ" sz="2800" dirty="0" smtClean="0">
                <a:solidFill>
                  <a:srgbClr val="F15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794909" cy="86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7876" y="404664"/>
            <a:ext cx="814058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tx1"/>
                </a:solidFill>
              </a:rPr>
              <a:t/>
            </a:r>
            <a:br>
              <a:rPr lang="cs-CZ" sz="4000" b="1" dirty="0">
                <a:solidFill>
                  <a:schemeClr val="tx1"/>
                </a:solidFill>
              </a:rPr>
            </a:br>
            <a:r>
              <a:rPr lang="cs-CZ" sz="4000" b="1" dirty="0" smtClean="0">
                <a:solidFill>
                  <a:schemeClr val="tx1"/>
                </a:solidFill>
              </a:rPr>
              <a:t>                        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ZKUŠENOSTI 2016</a:t>
            </a:r>
            <a:r>
              <a:rPr lang="cs-CZ" sz="31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1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632848" cy="3096344"/>
          </a:xfrm>
        </p:spPr>
        <p:txBody>
          <a:bodyPr>
            <a:normAutofit fontScale="92500"/>
          </a:bodyPr>
          <a:lstStyle/>
          <a:p>
            <a:pPr algn="just">
              <a:spcAft>
                <a:spcPct val="0"/>
              </a:spcAft>
            </a:pPr>
            <a:r>
              <a:rPr lang="cs-CZ" altLang="cs-CZ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pilotní ročník proběhl v roce 2016 za podpory statutárního města Liberec. Zapojilo se do něj 15 mateřských center (MC) z Libereckého kraje.</a:t>
            </a:r>
          </a:p>
          <a:p>
            <a:pPr algn="just">
              <a:spcBef>
                <a:spcPts val="1304"/>
              </a:spcBef>
              <a:spcAft>
                <a:spcPct val="0"/>
              </a:spcAft>
              <a:buClrTx/>
            </a:pPr>
            <a:r>
              <a:rPr lang="cs-CZ" alt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vznikl na základě potřeby MC z Libereckého kraje poukázat na problematiku závislosti dětí i rodičů na internetu (mobilních telefonech, </a:t>
            </a:r>
            <a:r>
              <a:rPr lang="cs-CZ" alt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tabletech</a:t>
            </a:r>
            <a:r>
              <a:rPr lang="cs-CZ" alt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apod.). </a:t>
            </a:r>
          </a:p>
          <a:p>
            <a:pPr algn="l"/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5449"/>
            <a:ext cx="1794909" cy="86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136904" cy="864096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ETAPA KAMPANĚ: SYMPOZI</a:t>
            </a:r>
            <a:r>
              <a:rPr lang="cs-CZ" sz="3500" b="1" dirty="0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endParaRPr lang="cs-CZ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3888432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Setkání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debata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odborné veřejnosti o hodnotě rodiny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z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různých úhlů podhledu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vyvrcholení kampaně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podzim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2017. Sympozion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bude spojen s předáním ocenění Společnost přátelská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rodině. 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Síť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rodinu plánuje vydat „Katalog mateřských center“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posílení hodnoty rodiny ve společnosti,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síťování odborníků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odbornic v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rodiny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136904" cy="864096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PODPORUJÍ NÁS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992888" cy="4176464"/>
          </a:xfrm>
        </p:spPr>
        <p:txBody>
          <a:bodyPr>
            <a:normAutofit lnSpcReduction="10000"/>
          </a:bodyPr>
          <a:lstStyle/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pPr algn="l"/>
            <a:endParaRPr lang="cs-CZ" sz="1100" dirty="0" smtClean="0"/>
          </a:p>
          <a:p>
            <a:pPr algn="l"/>
            <a:endParaRPr lang="cs-CZ" sz="1100" dirty="0"/>
          </a:p>
          <a:p>
            <a:endParaRPr lang="cs-CZ" sz="1100" dirty="0" smtClean="0"/>
          </a:p>
          <a:p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Zdenka Žádníková- Volencová, herečka /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Helena Třeštíková, dokumentaristka / Rostya Gordon-Smith, zakladatelka hnutí MINERVA 21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r="29004"/>
          <a:stretch/>
        </p:blipFill>
        <p:spPr>
          <a:xfrm>
            <a:off x="3702077" y="1335476"/>
            <a:ext cx="2431226" cy="37444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r="22286"/>
          <a:stretch/>
        </p:blipFill>
        <p:spPr>
          <a:xfrm>
            <a:off x="899592" y="1335476"/>
            <a:ext cx="2568422" cy="37444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8" b="23612"/>
          <a:stretch/>
        </p:blipFill>
        <p:spPr>
          <a:xfrm>
            <a:off x="6300191" y="1336755"/>
            <a:ext cx="2040067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7876" y="404665"/>
            <a:ext cx="7772400" cy="1008112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Kontaktujte nás</a:t>
            </a:r>
            <a:endParaRPr lang="cs-CZ" sz="3200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3888432"/>
          </a:xfrm>
        </p:spPr>
        <p:txBody>
          <a:bodyPr>
            <a:no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Lenka Ackermannová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členka prezidia a koordinátorka pro PR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fundraising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E-mail: lenka.ackermannova@sitprorodinu.cz</a:t>
            </a:r>
          </a:p>
          <a:p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Mobil: +420 733 508 417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Síť pro rodinu,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z.s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(dříve Síť mateřských center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o.s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Truhlářská 24, 110 00 Praha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www.sitprorodinu.cz</a:t>
            </a: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www.spolupromc.cz</a:t>
            </a: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www.familyfriendly.cz</a:t>
            </a:r>
          </a:p>
        </p:txBody>
      </p:sp>
    </p:spTree>
    <p:extLst>
      <p:ext uri="{BB962C8B-B14F-4D97-AF65-F5344CB8AC3E}">
        <p14:creationId xmlns:p14="http://schemas.microsoft.com/office/powerpoint/2010/main" val="15391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9269" y="2780928"/>
            <a:ext cx="7772400" cy="1470025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DĚKUJEME,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ŽE S NÁMI POSILUJETE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HODNOTU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RODINY.</a:t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7275" t="45807" r="27752" b="27096"/>
          <a:stretch/>
        </p:blipFill>
        <p:spPr bwMode="auto">
          <a:xfrm>
            <a:off x="2843808" y="4797152"/>
            <a:ext cx="3183322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66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2"/>
          <a:srcRect l="30203" t="39355" r="48584" b="31721"/>
          <a:stretch/>
        </p:blipFill>
        <p:spPr bwMode="auto">
          <a:xfrm>
            <a:off x="2771800" y="980728"/>
            <a:ext cx="370841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7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JSME A CO DĚLÁME?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992888" cy="345638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Síť pro rodinu,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(dříve Síť mateřských center)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 čtvrtstoletí posilujeme hodnotu rodiny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rvní mateřské centrum v YMCA Praha jsme otevřeli            v březnu 1992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družujeme téměř 280 mateřských center v České republice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aší činností přímo zasahujeme na 56 600 rodin, potažmo přinášíme užitek všem českým rodinám</a:t>
            </a:r>
          </a:p>
          <a:p>
            <a:pPr algn="l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7876" y="404665"/>
            <a:ext cx="7772400" cy="108012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KAMPANĚ 2017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632848" cy="3816424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Upozornit na důležitost rodiny pro každého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jedince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pro celou společnost, a to navzdory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tomu, jak se současná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rodina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proměňuje 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rozpadá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Statistiky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ukazují, že rozvodem v Česku končí téměř polovina manželství (47,8%). V průměru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manželství vydrží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13 let. Hodnota rodiny se ukazuje jako zásadní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při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současném stárnutí populace.</a:t>
            </a:r>
          </a:p>
        </p:txBody>
      </p:sp>
    </p:spTree>
    <p:extLst>
      <p:ext uri="{BB962C8B-B14F-4D97-AF65-F5344CB8AC3E}">
        <p14:creationId xmlns:p14="http://schemas.microsoft.com/office/powerpoint/2010/main" val="978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KAMPANĚ 2017</a:t>
            </a:r>
            <a:endParaRPr lang="cs-CZ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240360" cy="639762"/>
          </a:xfrm>
          <a:solidFill>
            <a:schemeClr val="bg1">
              <a:lumMod val="65000"/>
            </a:schemeClr>
          </a:solidFill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Prof. Zdeněk Matějček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779912" y="1412776"/>
            <a:ext cx="4896544" cy="639762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roli rodiny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275857" y="2174876"/>
            <a:ext cx="5400600" cy="3414364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Rodina by měla zůstat společenstvím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kde se sdílí čas, prostor, úzkost i naděje, kde se soužitím všichni učí pro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život, kde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všichni dávají i přijímají, kde formují svou osobnost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 mají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možnost zrát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moudrosti 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podstatnou složkou všeho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vzájemně sdílená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působená radost. Vytvářet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takové společenství není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snadné, přesto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nechceme rezignovat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56064"/>
            <a:ext cx="2592288" cy="3427819"/>
          </a:xfrm>
        </p:spPr>
      </p:pic>
    </p:spTree>
    <p:extLst>
      <p:ext uri="{BB962C8B-B14F-4D97-AF65-F5344CB8AC3E}">
        <p14:creationId xmlns:p14="http://schemas.microsoft.com/office/powerpoint/2010/main" val="13337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2674640" cy="2880320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SÍŤUJEME </a:t>
            </a:r>
          </a:p>
          <a:p>
            <a:pPr marL="0" indent="0" algn="ctr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REPUBLIKU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celoročně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419872" y="2132856"/>
            <a:ext cx="2520280" cy="2808312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RODINA             V CENTRU  POZORNOSTI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5. -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18. 6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0"/>
          </p:nvPr>
        </p:nvSpPr>
        <p:spPr>
          <a:xfrm>
            <a:off x="6228184" y="2132856"/>
            <a:ext cx="2448272" cy="2808312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SYMPOZION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76456" cy="18002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KAMPAŇ 2017</a:t>
            </a:r>
            <a:b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příležitosti 25. výročí otevření prvního mateřského centra v ČR</a:t>
            </a:r>
            <a:b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15. výročí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 Sítě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rodinu</a:t>
            </a:r>
            <a:r>
              <a:rPr lang="cs-C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64488" cy="864096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ETAPA KAMPANĚ: SÍŤUJEME REPUBLIKU</a:t>
            </a:r>
            <a:endParaRPr lang="cs-CZ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28812"/>
            <a:ext cx="8352928" cy="30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96944" cy="864096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ETAPA KAMPANĚ: SÍŤUJEME REPUBLIKU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560840" cy="3888432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Tří králů 6. ledna po celý rok zveřejňujeme na webových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facebookových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stránkách Sítě pro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rodinu „rozhovory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dálku“ mezi jednotlivými mateřskými centry. Kromě vzájemné inspirace pozná 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široká veřejnost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různorodost zaměření mateřských center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Cíl: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členských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organizací Sítě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rodinu a rozšíření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povědomí o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přínosu mateřských center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864096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ETAPA : RODINA V CENTRU POZORNOSTI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848872" cy="3888432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průběhu pěti týdnů od 13. 5. do 18. 6.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období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kdy se slaví Den matek, Mezinárodní den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rodiny, Den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dětí či Den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otců – připraví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jednotlivá mateřská centra programy pro rodiny, její jednotlivé členy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nebo naopak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společně pro členy rodiny všech generací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osvěty zacílené na hodnotu rodiny, posílení rodičovských kompetencí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ít_pro_rodinu_PARTNEŘI_březen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Sít_pro_rodinu_PARTNEŘI_březen2017</Template>
  <TotalTime>161</TotalTime>
  <Words>566</Words>
  <Application>Microsoft Office PowerPoint</Application>
  <PresentationFormat>Předvádění na obrazovce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Sít_pro_rodinu_PARTNEŘI_březen2017</vt:lpstr>
      <vt:lpstr>Prezentace aplikace PowerPoint</vt:lpstr>
      <vt:lpstr>Prezentace aplikace PowerPoint</vt:lpstr>
      <vt:lpstr>KDO JSME A CO DĚLÁME?</vt:lpstr>
      <vt:lpstr>CÍL KAMPANĚ 2017</vt:lpstr>
      <vt:lpstr>CÍL KAMPANĚ 2017</vt:lpstr>
      <vt:lpstr>KAMPAŇ 2017 u příležitosti 25. výročí otevření prvního mateřského centra v ČR a 15. výročí založení Sítě pro rodinu </vt:lpstr>
      <vt:lpstr>1. ETAPA KAMPANĚ: SÍŤUJEME REPUBLIKU</vt:lpstr>
      <vt:lpstr>1. ETAPA KAMPANĚ: SÍŤUJEME REPUBLIKU</vt:lpstr>
      <vt:lpstr>2. ETAPA : RODINA V CENTRU POZORNOSTI</vt:lpstr>
      <vt:lpstr>2. ETAPA : RODINA V CENTRU POZORNOSTI</vt:lpstr>
      <vt:lpstr>NÁŠ CÍL</vt:lpstr>
      <vt:lpstr>                          ZKUŠENOSTI 2016 </vt:lpstr>
      <vt:lpstr>3. ETAPA KAMPANĚ: SYMPOZION</vt:lpstr>
      <vt:lpstr>PODPORUJÍ NÁS</vt:lpstr>
      <vt:lpstr>Kontaktujte nás</vt:lpstr>
      <vt:lpstr>DĚKUJEME, ŽE S NÁMI POSILUJETE  HODNOTU RODINY.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NP530</dc:creator>
  <cp:lastModifiedBy>NP530</cp:lastModifiedBy>
  <cp:revision>23</cp:revision>
  <dcterms:created xsi:type="dcterms:W3CDTF">2017-03-29T17:21:09Z</dcterms:created>
  <dcterms:modified xsi:type="dcterms:W3CDTF">2017-04-06T19:33:16Z</dcterms:modified>
</cp:coreProperties>
</file>